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02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CD64-D63B-4E18-A826-92BB6ED54983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E6AA-2677-4C5C-BD42-A81747D1652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30055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CD64-D63B-4E18-A826-92BB6ED54983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E6AA-2677-4C5C-BD42-A81747D1652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27254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CD64-D63B-4E18-A826-92BB6ED54983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E6AA-2677-4C5C-BD42-A81747D1652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52021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CD64-D63B-4E18-A826-92BB6ED54983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E6AA-2677-4C5C-BD42-A81747D1652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65001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CD64-D63B-4E18-A826-92BB6ED54983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E6AA-2677-4C5C-BD42-A81747D1652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70415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CD64-D63B-4E18-A826-92BB6ED54983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E6AA-2677-4C5C-BD42-A81747D1652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65058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CD64-D63B-4E18-A826-92BB6ED54983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E6AA-2677-4C5C-BD42-A81747D1652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20078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CD64-D63B-4E18-A826-92BB6ED54983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E6AA-2677-4C5C-BD42-A81747D1652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12061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CD64-D63B-4E18-A826-92BB6ED54983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E6AA-2677-4C5C-BD42-A81747D1652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01312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CD64-D63B-4E18-A826-92BB6ED54983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E6AA-2677-4C5C-BD42-A81747D1652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72936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CD64-D63B-4E18-A826-92BB6ED54983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E6AA-2677-4C5C-BD42-A81747D1652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8225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1CD64-D63B-4E18-A826-92BB6ED54983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1E6AA-2677-4C5C-BD42-A81747D1652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75009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6" t="4616" r="3490" b="23731"/>
          <a:stretch/>
        </p:blipFill>
        <p:spPr>
          <a:xfrm>
            <a:off x="2555776" y="69470"/>
            <a:ext cx="5946778" cy="67682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9512" y="147990"/>
            <a:ext cx="2029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Буквар страна 107.</a:t>
            </a:r>
            <a:endParaRPr lang="sr-Latn-RS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865333"/>
            <a:ext cx="2376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solidFill>
                  <a:srgbClr val="FF0000"/>
                </a:solidFill>
              </a:rPr>
              <a:t>Гласно прочитај текст </a:t>
            </a:r>
          </a:p>
          <a:p>
            <a:r>
              <a:rPr lang="sr-Cyrl-RS" b="1" dirty="0" smtClean="0">
                <a:solidFill>
                  <a:srgbClr val="FF0000"/>
                </a:solidFill>
              </a:rPr>
              <a:t>неколико пута.</a:t>
            </a:r>
            <a:endParaRPr lang="sr-Latn-R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76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1840" y="121502"/>
            <a:ext cx="2109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Школски рада </a:t>
            </a:r>
            <a:endParaRPr lang="sr-Latn-R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228184" y="118773"/>
            <a:ext cx="1282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19. 3. 2020.</a:t>
            </a:r>
            <a:endParaRPr lang="sr-Latn-RS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571052"/>
            <a:ext cx="3274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Неће увек да буде први</a:t>
            </a:r>
            <a:endParaRPr lang="sr-Latn-R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196063" y="1032717"/>
            <a:ext cx="166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А. Поповић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257754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1840" y="121502"/>
            <a:ext cx="2109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Школски рада </a:t>
            </a:r>
            <a:endParaRPr lang="sr-Latn-R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228184" y="118773"/>
            <a:ext cx="1282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19. 3. 2020.</a:t>
            </a:r>
            <a:endParaRPr lang="sr-Latn-RS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571052"/>
            <a:ext cx="3274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Неће увек да буде први</a:t>
            </a:r>
            <a:endParaRPr lang="sr-Latn-R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196063" y="1032717"/>
            <a:ext cx="166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А. Поповић</a:t>
            </a:r>
            <a:endParaRPr lang="sr-Latn-RS" sz="24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48" t="81315" r="9284" b="8384"/>
          <a:stretch/>
        </p:blipFill>
        <p:spPr>
          <a:xfrm>
            <a:off x="0" y="2564904"/>
            <a:ext cx="8487348" cy="158417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1516142"/>
            <a:ext cx="46881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Препиши питања у свеску и одговори на њих.</a:t>
            </a:r>
          </a:p>
          <a:p>
            <a:r>
              <a:rPr lang="sr-Cyrl-RS" dirty="0" smtClean="0">
                <a:solidFill>
                  <a:srgbClr val="FF0000"/>
                </a:solidFill>
              </a:rPr>
              <a:t>Пиши писаним словима.</a:t>
            </a:r>
            <a:endParaRPr lang="sr-Latn-R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2162473"/>
            <a:ext cx="1274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u="sng" dirty="0" smtClean="0"/>
              <a:t>Питања:</a:t>
            </a:r>
            <a:endParaRPr lang="sr-Latn-RS" sz="2400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487895" y="4149080"/>
            <a:ext cx="1536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u="sng" dirty="0" smtClean="0"/>
              <a:t>Одговори:</a:t>
            </a:r>
            <a:endParaRPr lang="sr-Latn-RS" sz="2400" u="sng" dirty="0"/>
          </a:p>
        </p:txBody>
      </p:sp>
    </p:spTree>
    <p:extLst>
      <p:ext uri="{BB962C8B-B14F-4D97-AF65-F5344CB8AC3E}">
        <p14:creationId xmlns:p14="http://schemas.microsoft.com/office/powerpoint/2010/main" val="378303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59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katarina</dc:creator>
  <cp:lastModifiedBy>katarina</cp:lastModifiedBy>
  <cp:revision>2</cp:revision>
  <dcterms:created xsi:type="dcterms:W3CDTF">2020-03-18T06:53:44Z</dcterms:created>
  <dcterms:modified xsi:type="dcterms:W3CDTF">2020-03-18T07:05:35Z</dcterms:modified>
</cp:coreProperties>
</file>